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arthak576.github.io/myportfolio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DeepThink AI Chatbot Project Presentation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Presented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Sarthak Gupta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Guided By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 Uttam Deshmukh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487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Ajeenkya DY Patil University, Pune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584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 &amp; Questions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Contact: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sarthak576.github.io/myportfolio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Please feel free to ask your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55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DeepThink AI Chatbot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7330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it?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AI-powered chatbot with intelligent, context-aware replies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instant, user-friendly, accurate conversational responses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2128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with Current Chatbot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Existing Types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Rule-Based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Retrieval-Based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Context-Aware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AI-Powered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Problems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interaction depth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Static, repetitive responses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Context loss over conversation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3737"/>
            <a:ext cx="90841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Proposed DeepThink AI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2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31054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Conversational 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1552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Context maintenance across sessions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32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Admin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800963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Configurable system settings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32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Supports increasing user base seamlessly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5953"/>
            <a:ext cx="9093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 &amp; Modules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64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Modules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593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Interaction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01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NLP Processing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437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Admin Control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859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Error Handling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177"/>
            <a:ext cx="8005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40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84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Tailwind CSS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06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MUI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452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&amp; NLP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0340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Express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184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 AI Studio NLP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Hosting: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Netlify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3251"/>
            <a:ext cx="11086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DeepThink User Interface Screenshots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05658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63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Main Chat Screen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405658"/>
            <a:ext cx="6379726" cy="39428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6884" y="663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Layout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11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Limitations &amp;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88908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15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061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Internet dependency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8483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contextual memory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Missing user authentication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07067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5333881"/>
            <a:ext cx="3126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Contextual memory support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7004" y="62664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Voice interaction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07004" y="67086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Multi-language capabilities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Efficient NLP-driven user interaction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Scalable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Supports growing user base smoothly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Friendly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Simple, responsive interface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2025-05-14T03:42:56Z</dcterms:created>
  <dcterms:modified xsi:type="dcterms:W3CDTF">2025-05-14T03:42:56Z</dcterms:modified>
</cp:coreProperties>
</file>